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Modelos mentales sistémicos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modelos mentales sistémicos son herramientas poderosas que nos ayudan a comprender la complejidad de los fenómenos del mundo real, reconociendo las interconexiones y patrones subyacentes. Estos modelos desafían el pensamiento lineal y nos invitan a adoptar una perspectiva holística.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955" y="615315"/>
            <a:ext cx="7578090" cy="139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¿Qué son los modelos mentales?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2955" y="2600682"/>
            <a:ext cx="503277" cy="503277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2739" y="2684502"/>
            <a:ext cx="14358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09951" y="2600682"/>
            <a:ext cx="2950250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Representaciones Internas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09951" y="3434001"/>
            <a:ext cx="2950250" cy="2147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modelos mentales son representaciones simplificadas de la realidad, que nos ayudan a procesar y comprender el mundo que nos rodea.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3919" y="2600682"/>
            <a:ext cx="503277" cy="503277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8106" y="2684502"/>
            <a:ext cx="174784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10914" y="2600682"/>
            <a:ext cx="2950250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Definición de Problemas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10914" y="3434001"/>
            <a:ext cx="2950250" cy="1789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Nos permiten enmarcar y abordar problemas de una manera más efectiva, al considerar las relaciones y patrones clave.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2955" y="6056709"/>
            <a:ext cx="503277" cy="503277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4999" y="6140529"/>
            <a:ext cx="17918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09951" y="6056709"/>
            <a:ext cx="374665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Herramientas de Aprendizaje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09951" y="6540460"/>
            <a:ext cx="6851094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Desarrollar modelos mentales es un proceso continuo de aprendizaje y refinamiento, que nos ayuda a mejorar nuestra comprensión.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5229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Enfoque sistémico vs. enfoque lineal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Enfoque Lineal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centra en relaciones causales simples y acciones independientes. Asume que los problemas pueden resolverse de manera aislada.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Enfoque Sistémico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Reconoce la naturaleza interconectada de los elementos, considerando los sistemas en su conjunto. Busca entender las dinámicas subyacentes.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16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Supuestos de los modelos mentales sistémicos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6935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Interconexión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19420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elementos de un sistema están interconectados y se influyen mutuamente.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6935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Causalidad Circular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19420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causas y los efectos se influyen de manera recíproca, formando ciclos de retroalimentación.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706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Adaptación Dinámica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3191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sistemas evolucionan y se adaptan constantemente a los cambios del entorno.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10706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Emergencia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83191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Surgen propiedades y comportamientos nuevos a partir de la interacción de los elementos del sistema.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Niveles de los modelos mentales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1438" y="2645569"/>
            <a:ext cx="14156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Nivel Individual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Estructuras cognitivas personales que guían la percepción y el comportamiento.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16079" y="4489013"/>
            <a:ext cx="17228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Nivel Organizacional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Modelos compartidos que definen la cultura, las políticas y las prácticas de una organización.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13936" y="6332458"/>
            <a:ext cx="17657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Nivel Societal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Creencias, normas y paradigmas predominantes en una sociedad o cultura.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610433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Aplicaciones de los modelos mentales sistémicos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4502" y="3099673"/>
            <a:ext cx="3265646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Resolución de Problemas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4502" y="3578066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Ayudan a entender problemas complejos y a diseñar soluciones sistémicas.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7854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Trabajo en Equipo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7854" y="3578066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Permiten la colaboración y el aprendizaje compartido entre diferentes perspectivas.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4502" y="6078498"/>
            <a:ext cx="3108841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Planificación Estratégica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4502" y="6556891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Facilitan la formulación de estrategias y la anticipación de escenarios futuros.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854" y="5304115"/>
            <a:ext cx="553164" cy="5531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7854" y="6078498"/>
            <a:ext cx="3481983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Aprendizaje Organizacional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4737854" y="6556891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Fomentan la creación y el intercambio de conocimientos dentro de las organizaciones.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3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616" y="3528536"/>
            <a:ext cx="12347019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Beneficios de utilizar modelos mentales sistémicos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16" y="4499372"/>
            <a:ext cx="4386977" cy="8396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4523" y="5653802"/>
            <a:ext cx="272819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Comprensión Holística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944523" y="6107668"/>
            <a:ext cx="3967163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Permiten ver el panorama general y comprender las interrelaciones entre los elementos.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93" y="4499372"/>
            <a:ext cx="4387096" cy="8396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31500" y="5653802"/>
            <a:ext cx="374189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Toma de Decisiones Informada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331500" y="6107668"/>
            <a:ext cx="3967282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Ayudan a anticipar y evaluar mejor las consecuencias de las acciones.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688" y="4499372"/>
            <a:ext cx="4387096" cy="8396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8596" y="5653802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Mejora Continua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718596" y="6107668"/>
            <a:ext cx="3967282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Facilitan la identificación de patrones y la implementación de cambios efectivos.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155" y="717590"/>
            <a:ext cx="7730490" cy="1893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Consideraciones clave para implementar modelos mentales sistémicos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3155" y="2913936"/>
            <a:ext cx="7730490" cy="4598075"/>
          </a:xfrm>
          <a:prstGeom prst="roundRect">
            <a:avLst>
              <a:gd name="adj" fmla="val 18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00775" y="2921556"/>
            <a:ext cx="7715250" cy="12264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02705" y="3050262"/>
            <a:ext cx="344995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Perspectiva Participativa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264140" y="3050262"/>
            <a:ext cx="3449955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Involucrar a múltiples partes interesadas para obtener una visión diversa.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200775" y="4148018"/>
            <a:ext cx="7715250" cy="12264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02705" y="4276725"/>
            <a:ext cx="344995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Flexibilidad y Adaptación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264140" y="4276725"/>
            <a:ext cx="3449955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Reconocer que los modelos deben ajustarse a medida que evoluciona el contexto.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200775" y="5374481"/>
            <a:ext cx="7715250" cy="9034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02705" y="5503188"/>
            <a:ext cx="344995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Fomento de la Mentalidad Sistémica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264140" y="5503188"/>
            <a:ext cx="3449955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Promover el desarrollo de habilidades y actitudes de pensamiento sistémico.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200775" y="6277928"/>
            <a:ext cx="7715250" cy="12264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02705" y="6406634"/>
            <a:ext cx="344995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Integración en la Cultura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264140" y="6406634"/>
            <a:ext cx="3449955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Asegurar que los modelos mentales se arraiguen en las prácticas y la toma de decisiones.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2024-11-03T07:56:11Z</dcterms:created>
  <dcterms:modified xsi:type="dcterms:W3CDTF">2024-11-03T07:56:11Z</dcterms:modified>
</cp:coreProperties>
</file>